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游ゴシック"/>
      </a:defRPr>
    </a:lvl1pPr>
    <a:lvl2pPr indent="228600" latinLnBrk="0">
      <a:defRPr sz="1200">
        <a:latin typeface="+mj-lt"/>
        <a:ea typeface="+mj-ea"/>
        <a:cs typeface="+mj-cs"/>
        <a:sym typeface="游ゴシック"/>
      </a:defRPr>
    </a:lvl2pPr>
    <a:lvl3pPr indent="457200" latinLnBrk="0">
      <a:defRPr sz="1200">
        <a:latin typeface="+mj-lt"/>
        <a:ea typeface="+mj-ea"/>
        <a:cs typeface="+mj-cs"/>
        <a:sym typeface="游ゴシック"/>
      </a:defRPr>
    </a:lvl3pPr>
    <a:lvl4pPr indent="685800" latinLnBrk="0">
      <a:defRPr sz="1200">
        <a:latin typeface="+mj-lt"/>
        <a:ea typeface="+mj-ea"/>
        <a:cs typeface="+mj-cs"/>
        <a:sym typeface="游ゴシック"/>
      </a:defRPr>
    </a:lvl4pPr>
    <a:lvl5pPr indent="914400" latinLnBrk="0">
      <a:defRPr sz="1200">
        <a:latin typeface="+mj-lt"/>
        <a:ea typeface="+mj-ea"/>
        <a:cs typeface="+mj-cs"/>
        <a:sym typeface="游ゴシック"/>
      </a:defRPr>
    </a:lvl5pPr>
    <a:lvl6pPr indent="1143000" latinLnBrk="0">
      <a:defRPr sz="1200">
        <a:latin typeface="+mj-lt"/>
        <a:ea typeface="+mj-ea"/>
        <a:cs typeface="+mj-cs"/>
        <a:sym typeface="游ゴシック"/>
      </a:defRPr>
    </a:lvl6pPr>
    <a:lvl7pPr indent="1371600" latinLnBrk="0">
      <a:defRPr sz="1200">
        <a:latin typeface="+mj-lt"/>
        <a:ea typeface="+mj-ea"/>
        <a:cs typeface="+mj-cs"/>
        <a:sym typeface="游ゴシック"/>
      </a:defRPr>
    </a:lvl7pPr>
    <a:lvl8pPr indent="1600200" latinLnBrk="0">
      <a:defRPr sz="1200">
        <a:latin typeface="+mj-lt"/>
        <a:ea typeface="+mj-ea"/>
        <a:cs typeface="+mj-cs"/>
        <a:sym typeface="游ゴシック"/>
      </a:defRPr>
    </a:lvl8pPr>
    <a:lvl9pPr indent="1828800" latinLnBrk="0">
      <a:defRPr sz="1200">
        <a:latin typeface="+mj-lt"/>
        <a:ea typeface="+mj-ea"/>
        <a:cs typeface="+mj-cs"/>
        <a:sym typeface="游ゴシック"/>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タイトル スライド">
    <p:spTree>
      <p:nvGrpSpPr>
        <p:cNvPr id="1" name=""/>
        <p:cNvGrpSpPr/>
        <p:nvPr/>
      </p:nvGrpSpPr>
      <p:grpSpPr>
        <a:xfrm>
          <a:off x="0" y="0"/>
          <a:ext cx="0" cy="0"/>
          <a:chOff x="0" y="0"/>
          <a:chExt cx="0" cy="0"/>
        </a:xfrm>
      </p:grpSpPr>
      <p:sp>
        <p:nvSpPr>
          <p:cNvPr id="11" name="タイトルテキスト"/>
          <p:cNvSpPr txBox="1"/>
          <p:nvPr>
            <p:ph type="title"/>
          </p:nvPr>
        </p:nvSpPr>
        <p:spPr>
          <a:xfrm>
            <a:off x="1524000" y="1122362"/>
            <a:ext cx="9144000" cy="2387601"/>
          </a:xfrm>
          <a:prstGeom prst="rect">
            <a:avLst/>
          </a:prstGeom>
        </p:spPr>
        <p:txBody>
          <a:bodyPr anchor="b"/>
          <a:lstStyle>
            <a:lvl1pPr algn="ctr">
              <a:defRPr sz="6000"/>
            </a:lvl1pPr>
          </a:lstStyle>
          <a:p>
            <a:pPr/>
            <a:r>
              <a:t>タイトルテキスト</a:t>
            </a:r>
          </a:p>
        </p:txBody>
      </p:sp>
      <p:sp>
        <p:nvSpPr>
          <p:cNvPr id="12" name="本文レベル1…"/>
          <p:cNvSpPr txBox="1"/>
          <p:nvPr>
            <p:ph type="body" sz="quarter" idx="1"/>
          </p:nvPr>
        </p:nvSpPr>
        <p:spPr>
          <a:xfrm>
            <a:off x="1524000" y="3602037"/>
            <a:ext cx="9144000" cy="1655770"/>
          </a:xfrm>
          <a:prstGeom prst="rect">
            <a:avLst/>
          </a:prstGeom>
        </p:spPr>
        <p:txBody>
          <a:bodyPr/>
          <a:lstStyle>
            <a:lvl1pPr marL="0" indent="0" algn="ctr">
              <a:buSzTx/>
              <a:buFontTx/>
              <a:buNone/>
              <a:defRPr sz="2400"/>
            </a:lvl1pPr>
            <a:lvl2pPr marL="0" indent="0" algn="ctr">
              <a:buSzTx/>
              <a:buFontTx/>
              <a:buNone/>
              <a:defRPr sz="2400"/>
            </a:lvl2pPr>
            <a:lvl3pPr marL="0" indent="0" algn="ctr">
              <a:buSzTx/>
              <a:buFontTx/>
              <a:buNone/>
              <a:defRPr sz="2400"/>
            </a:lvl3pPr>
            <a:lvl4pPr marL="0" indent="0" algn="ctr">
              <a:buSzTx/>
              <a:buFontTx/>
              <a:buNone/>
              <a:defRPr sz="2400"/>
            </a:lvl4pPr>
            <a:lvl5pPr marL="0" indent="0" algn="ctr">
              <a:buSzTx/>
              <a:buFontTx/>
              <a:buNone/>
              <a:defRPr sz="2400"/>
            </a:lvl5pPr>
          </a:lstStyle>
          <a:p>
            <a:pPr/>
            <a:r>
              <a:t>本文レベル1</a:t>
            </a:r>
          </a:p>
          <a:p>
            <a:pPr lvl="1"/>
            <a:r>
              <a:t>本文レベル2</a:t>
            </a:r>
          </a:p>
          <a:p>
            <a:pPr lvl="2"/>
            <a:r>
              <a:t>本文レベル3</a:t>
            </a:r>
          </a:p>
          <a:p>
            <a:pPr lvl="3"/>
            <a:r>
              <a:t>本文レベル4</a:t>
            </a:r>
          </a:p>
          <a:p>
            <a:pPr lvl="4"/>
            <a:r>
              <a:t>本文レベル5</a:t>
            </a:r>
          </a:p>
        </p:txBody>
      </p:sp>
      <p:sp>
        <p:nvSpPr>
          <p:cNvPr id="13"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タイトルとコンテンツ">
    <p:spTree>
      <p:nvGrpSpPr>
        <p:cNvPr id="1" name=""/>
        <p:cNvGrpSpPr/>
        <p:nvPr/>
      </p:nvGrpSpPr>
      <p:grpSpPr>
        <a:xfrm>
          <a:off x="0" y="0"/>
          <a:ext cx="0" cy="0"/>
          <a:chOff x="0" y="0"/>
          <a:chExt cx="0" cy="0"/>
        </a:xfrm>
      </p:grpSpPr>
      <p:sp>
        <p:nvSpPr>
          <p:cNvPr id="20" name="タイトルテキスト"/>
          <p:cNvSpPr txBox="1"/>
          <p:nvPr>
            <p:ph type="title"/>
          </p:nvPr>
        </p:nvSpPr>
        <p:spPr>
          <a:prstGeom prst="rect">
            <a:avLst/>
          </a:prstGeom>
        </p:spPr>
        <p:txBody>
          <a:bodyPr/>
          <a:lstStyle/>
          <a:p>
            <a:pPr/>
            <a:r>
              <a:t>タイトルテキスト</a:t>
            </a:r>
          </a:p>
        </p:txBody>
      </p:sp>
      <p:sp>
        <p:nvSpPr>
          <p:cNvPr id="21" name="本文レベル1…"/>
          <p:cNvSpPr txBox="1"/>
          <p:nvPr>
            <p:ph type="body" idx="1"/>
          </p:nvPr>
        </p:nvSpPr>
        <p:spPr>
          <a:prstGeom prst="rect">
            <a:avLst/>
          </a:prstGeom>
        </p:spPr>
        <p:txBody>
          <a:bodyPr/>
          <a:lstStyle/>
          <a:p>
            <a:pPr/>
            <a:r>
              <a:t>本文レベル1</a:t>
            </a:r>
          </a:p>
          <a:p>
            <a:pPr lvl="1"/>
            <a:r>
              <a:t>本文レベル2</a:t>
            </a:r>
          </a:p>
          <a:p>
            <a:pPr lvl="2"/>
            <a:r>
              <a:t>本文レベル3</a:t>
            </a:r>
          </a:p>
          <a:p>
            <a:pPr lvl="3"/>
            <a:r>
              <a:t>本文レベル4</a:t>
            </a:r>
          </a:p>
          <a:p>
            <a:pPr lvl="4"/>
            <a:r>
              <a:t>本文レベル5</a:t>
            </a:r>
          </a:p>
        </p:txBody>
      </p:sp>
      <p:sp>
        <p:nvSpPr>
          <p:cNvPr id="22"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セクション見出し">
    <p:spTree>
      <p:nvGrpSpPr>
        <p:cNvPr id="1" name=""/>
        <p:cNvGrpSpPr/>
        <p:nvPr/>
      </p:nvGrpSpPr>
      <p:grpSpPr>
        <a:xfrm>
          <a:off x="0" y="0"/>
          <a:ext cx="0" cy="0"/>
          <a:chOff x="0" y="0"/>
          <a:chExt cx="0" cy="0"/>
        </a:xfrm>
      </p:grpSpPr>
      <p:sp>
        <p:nvSpPr>
          <p:cNvPr id="29" name="タイトルテキスト"/>
          <p:cNvSpPr txBox="1"/>
          <p:nvPr>
            <p:ph type="title"/>
          </p:nvPr>
        </p:nvSpPr>
        <p:spPr>
          <a:xfrm>
            <a:off x="831850" y="1709738"/>
            <a:ext cx="10515600" cy="2852737"/>
          </a:xfrm>
          <a:prstGeom prst="rect">
            <a:avLst/>
          </a:prstGeom>
        </p:spPr>
        <p:txBody>
          <a:bodyPr anchor="b"/>
          <a:lstStyle>
            <a:lvl1pPr>
              <a:defRPr sz="6000"/>
            </a:lvl1pPr>
          </a:lstStyle>
          <a:p>
            <a:pPr/>
            <a:r>
              <a:t>タイトルテキスト</a:t>
            </a:r>
          </a:p>
        </p:txBody>
      </p:sp>
      <p:sp>
        <p:nvSpPr>
          <p:cNvPr id="30" name="本文レベル1…"/>
          <p:cNvSpPr txBox="1"/>
          <p:nvPr>
            <p:ph type="body" sz="quarter" idx="1"/>
          </p:nvPr>
        </p:nvSpPr>
        <p:spPr>
          <a:xfrm>
            <a:off x="831850" y="4589462"/>
            <a:ext cx="10515600" cy="1500195"/>
          </a:xfrm>
          <a:prstGeom prst="rect">
            <a:avLst/>
          </a:prstGeom>
        </p:spPr>
        <p:txBody>
          <a:bodyPr/>
          <a:lstStyle>
            <a:lvl1pPr marL="0" indent="0">
              <a:buSzTx/>
              <a:buFontTx/>
              <a:buNone/>
              <a:defRPr sz="2400">
                <a:solidFill>
                  <a:srgbClr val="888888"/>
                </a:solidFill>
              </a:defRPr>
            </a:lvl1pPr>
            <a:lvl2pPr marL="0" indent="0">
              <a:buSzTx/>
              <a:buFontTx/>
              <a:buNone/>
              <a:defRPr sz="2400">
                <a:solidFill>
                  <a:srgbClr val="888888"/>
                </a:solidFill>
              </a:defRPr>
            </a:lvl2pPr>
            <a:lvl3pPr marL="0" indent="0">
              <a:buSzTx/>
              <a:buFontTx/>
              <a:buNone/>
              <a:defRPr sz="2400">
                <a:solidFill>
                  <a:srgbClr val="888888"/>
                </a:solidFill>
              </a:defRPr>
            </a:lvl3pPr>
            <a:lvl4pPr marL="0" indent="0">
              <a:buSzTx/>
              <a:buFontTx/>
              <a:buNone/>
              <a:defRPr sz="2400">
                <a:solidFill>
                  <a:srgbClr val="888888"/>
                </a:solidFill>
              </a:defRPr>
            </a:lvl4pPr>
            <a:lvl5pPr marL="0" indent="0">
              <a:buSzTx/>
              <a:buFontTx/>
              <a:buNone/>
              <a:defRPr sz="2400">
                <a:solidFill>
                  <a:srgbClr val="888888"/>
                </a:solidFill>
              </a:defRPr>
            </a:lvl5pPr>
          </a:lstStyle>
          <a:p>
            <a:pPr/>
            <a:r>
              <a:t>本文レベル1</a:t>
            </a:r>
          </a:p>
          <a:p>
            <a:pPr lvl="1"/>
            <a:r>
              <a:t>本文レベル2</a:t>
            </a:r>
          </a:p>
          <a:p>
            <a:pPr lvl="2"/>
            <a:r>
              <a:t>本文レベル3</a:t>
            </a:r>
          </a:p>
          <a:p>
            <a:pPr lvl="3"/>
            <a:r>
              <a:t>本文レベル4</a:t>
            </a:r>
          </a:p>
          <a:p>
            <a:pPr lvl="4"/>
            <a:r>
              <a:t>本文レベル5</a:t>
            </a:r>
          </a:p>
        </p:txBody>
      </p:sp>
      <p:sp>
        <p:nvSpPr>
          <p:cNvPr id="31"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2 つのコンテンツ">
    <p:spTree>
      <p:nvGrpSpPr>
        <p:cNvPr id="1" name=""/>
        <p:cNvGrpSpPr/>
        <p:nvPr/>
      </p:nvGrpSpPr>
      <p:grpSpPr>
        <a:xfrm>
          <a:off x="0" y="0"/>
          <a:ext cx="0" cy="0"/>
          <a:chOff x="0" y="0"/>
          <a:chExt cx="0" cy="0"/>
        </a:xfrm>
      </p:grpSpPr>
      <p:sp>
        <p:nvSpPr>
          <p:cNvPr id="38" name="タイトルテキスト"/>
          <p:cNvSpPr txBox="1"/>
          <p:nvPr>
            <p:ph type="title"/>
          </p:nvPr>
        </p:nvSpPr>
        <p:spPr>
          <a:prstGeom prst="rect">
            <a:avLst/>
          </a:prstGeom>
        </p:spPr>
        <p:txBody>
          <a:bodyPr/>
          <a:lstStyle/>
          <a:p>
            <a:pPr/>
            <a:r>
              <a:t>タイトルテキスト</a:t>
            </a:r>
          </a:p>
        </p:txBody>
      </p:sp>
      <p:sp>
        <p:nvSpPr>
          <p:cNvPr id="39" name="本文レベル1…"/>
          <p:cNvSpPr txBox="1"/>
          <p:nvPr>
            <p:ph type="body" sz="half" idx="1"/>
          </p:nvPr>
        </p:nvSpPr>
        <p:spPr>
          <a:xfrm>
            <a:off x="838200" y="1825625"/>
            <a:ext cx="5181600" cy="4351338"/>
          </a:xfrm>
          <a:prstGeom prst="rect">
            <a:avLst/>
          </a:prstGeom>
        </p:spPr>
        <p:txBody>
          <a:bodyPr/>
          <a:lstStyle/>
          <a:p>
            <a:pPr/>
            <a:r>
              <a:t>本文レベル1</a:t>
            </a:r>
          </a:p>
          <a:p>
            <a:pPr lvl="1"/>
            <a:r>
              <a:t>本文レベル2</a:t>
            </a:r>
          </a:p>
          <a:p>
            <a:pPr lvl="2"/>
            <a:r>
              <a:t>本文レベル3</a:t>
            </a:r>
          </a:p>
          <a:p>
            <a:pPr lvl="3"/>
            <a:r>
              <a:t>本文レベル4</a:t>
            </a:r>
          </a:p>
          <a:p>
            <a:pPr lvl="4"/>
            <a:r>
              <a:t>本文レベル5</a:t>
            </a:r>
          </a:p>
        </p:txBody>
      </p:sp>
      <p:sp>
        <p:nvSpPr>
          <p:cNvPr id="40"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比較">
    <p:spTree>
      <p:nvGrpSpPr>
        <p:cNvPr id="1" name=""/>
        <p:cNvGrpSpPr/>
        <p:nvPr/>
      </p:nvGrpSpPr>
      <p:grpSpPr>
        <a:xfrm>
          <a:off x="0" y="0"/>
          <a:ext cx="0" cy="0"/>
          <a:chOff x="0" y="0"/>
          <a:chExt cx="0" cy="0"/>
        </a:xfrm>
      </p:grpSpPr>
      <p:sp>
        <p:nvSpPr>
          <p:cNvPr id="47" name="タイトルテキスト"/>
          <p:cNvSpPr txBox="1"/>
          <p:nvPr>
            <p:ph type="title"/>
          </p:nvPr>
        </p:nvSpPr>
        <p:spPr>
          <a:xfrm>
            <a:off x="839787" y="365125"/>
            <a:ext cx="10515601" cy="1325563"/>
          </a:xfrm>
          <a:prstGeom prst="rect">
            <a:avLst/>
          </a:prstGeom>
        </p:spPr>
        <p:txBody>
          <a:bodyPr/>
          <a:lstStyle/>
          <a:p>
            <a:pPr/>
            <a:r>
              <a:t>タイトルテキスト</a:t>
            </a:r>
          </a:p>
        </p:txBody>
      </p:sp>
      <p:sp>
        <p:nvSpPr>
          <p:cNvPr id="48" name="本文レベル1…"/>
          <p:cNvSpPr txBox="1"/>
          <p:nvPr>
            <p:ph type="body" sz="quarter" idx="1"/>
          </p:nvPr>
        </p:nvSpPr>
        <p:spPr>
          <a:xfrm>
            <a:off x="839787" y="1681163"/>
            <a:ext cx="5157790" cy="823920"/>
          </a:xfrm>
          <a:prstGeom prst="rect">
            <a:avLst/>
          </a:prstGeom>
        </p:spPr>
        <p:txBody>
          <a:bodyPr anchor="b"/>
          <a:lstStyle>
            <a:lvl1pPr marL="0" indent="0">
              <a:buSzTx/>
              <a:buFontTx/>
              <a:buNone/>
              <a:defRPr b="1" sz="2400"/>
            </a:lvl1pPr>
            <a:lvl2pPr marL="0" indent="0">
              <a:buSzTx/>
              <a:buFontTx/>
              <a:buNone/>
              <a:defRPr b="1" sz="2400"/>
            </a:lvl2pPr>
            <a:lvl3pPr marL="0" indent="0">
              <a:buSzTx/>
              <a:buFontTx/>
              <a:buNone/>
              <a:defRPr b="1" sz="2400"/>
            </a:lvl3pPr>
            <a:lvl4pPr marL="0" indent="0">
              <a:buSzTx/>
              <a:buFontTx/>
              <a:buNone/>
              <a:defRPr b="1" sz="2400"/>
            </a:lvl4pPr>
            <a:lvl5pPr marL="0" indent="0">
              <a:buSzTx/>
              <a:buFontTx/>
              <a:buNone/>
              <a:defRPr b="1" sz="2400"/>
            </a:lvl5pPr>
          </a:lstStyle>
          <a:p>
            <a:pPr/>
            <a:r>
              <a:t>本文レベル1</a:t>
            </a:r>
          </a:p>
          <a:p>
            <a:pPr lvl="1"/>
            <a:r>
              <a:t>本文レベル2</a:t>
            </a:r>
          </a:p>
          <a:p>
            <a:pPr lvl="2"/>
            <a:r>
              <a:t>本文レベル3</a:t>
            </a:r>
          </a:p>
          <a:p>
            <a:pPr lvl="3"/>
            <a:r>
              <a:t>本文レベル4</a:t>
            </a:r>
          </a:p>
          <a:p>
            <a:pPr lvl="4"/>
            <a:r>
              <a:t>本文レベル5</a:t>
            </a:r>
          </a:p>
        </p:txBody>
      </p:sp>
      <p:sp>
        <p:nvSpPr>
          <p:cNvPr id="49" name="テキスト プレースホルダー 4"/>
          <p:cNvSpPr/>
          <p:nvPr>
            <p:ph type="body" sz="quarter" idx="21"/>
          </p:nvPr>
        </p:nvSpPr>
        <p:spPr>
          <a:xfrm>
            <a:off x="6172200" y="1681163"/>
            <a:ext cx="5183188" cy="823914"/>
          </a:xfrm>
          <a:prstGeom prst="rect">
            <a:avLst/>
          </a:prstGeom>
        </p:spPr>
        <p:txBody>
          <a:bodyPr anchor="b"/>
          <a:lstStyle/>
          <a:p>
            <a:pPr/>
          </a:p>
        </p:txBody>
      </p:sp>
      <p:sp>
        <p:nvSpPr>
          <p:cNvPr id="50"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タイトルのみ">
    <p:spTree>
      <p:nvGrpSpPr>
        <p:cNvPr id="1" name=""/>
        <p:cNvGrpSpPr/>
        <p:nvPr/>
      </p:nvGrpSpPr>
      <p:grpSpPr>
        <a:xfrm>
          <a:off x="0" y="0"/>
          <a:ext cx="0" cy="0"/>
          <a:chOff x="0" y="0"/>
          <a:chExt cx="0" cy="0"/>
        </a:xfrm>
      </p:grpSpPr>
      <p:sp>
        <p:nvSpPr>
          <p:cNvPr id="57" name="タイトルテキスト"/>
          <p:cNvSpPr txBox="1"/>
          <p:nvPr>
            <p:ph type="title"/>
          </p:nvPr>
        </p:nvSpPr>
        <p:spPr>
          <a:prstGeom prst="rect">
            <a:avLst/>
          </a:prstGeom>
        </p:spPr>
        <p:txBody>
          <a:bodyPr/>
          <a:lstStyle/>
          <a:p>
            <a:pPr/>
            <a:r>
              <a:t>タイトルテキスト</a:t>
            </a:r>
          </a:p>
        </p:txBody>
      </p:sp>
      <p:sp>
        <p:nvSpPr>
          <p:cNvPr id="58"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白紙">
    <p:spTree>
      <p:nvGrpSpPr>
        <p:cNvPr id="1" name=""/>
        <p:cNvGrpSpPr/>
        <p:nvPr/>
      </p:nvGrpSpPr>
      <p:grpSpPr>
        <a:xfrm>
          <a:off x="0" y="0"/>
          <a:ext cx="0" cy="0"/>
          <a:chOff x="0" y="0"/>
          <a:chExt cx="0" cy="0"/>
        </a:xfrm>
      </p:grpSpPr>
      <p:sp>
        <p:nvSpPr>
          <p:cNvPr id="65"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タイトル付きのコンテンツ">
    <p:spTree>
      <p:nvGrpSpPr>
        <p:cNvPr id="1" name=""/>
        <p:cNvGrpSpPr/>
        <p:nvPr/>
      </p:nvGrpSpPr>
      <p:grpSpPr>
        <a:xfrm>
          <a:off x="0" y="0"/>
          <a:ext cx="0" cy="0"/>
          <a:chOff x="0" y="0"/>
          <a:chExt cx="0" cy="0"/>
        </a:xfrm>
      </p:grpSpPr>
      <p:sp>
        <p:nvSpPr>
          <p:cNvPr id="72" name="タイトルテキスト"/>
          <p:cNvSpPr txBox="1"/>
          <p:nvPr>
            <p:ph type="title"/>
          </p:nvPr>
        </p:nvSpPr>
        <p:spPr>
          <a:xfrm>
            <a:off x="839787" y="457200"/>
            <a:ext cx="3932240" cy="1600200"/>
          </a:xfrm>
          <a:prstGeom prst="rect">
            <a:avLst/>
          </a:prstGeom>
        </p:spPr>
        <p:txBody>
          <a:bodyPr anchor="b"/>
          <a:lstStyle>
            <a:lvl1pPr>
              <a:defRPr sz="3200"/>
            </a:lvl1pPr>
          </a:lstStyle>
          <a:p>
            <a:pPr/>
            <a:r>
              <a:t>タイトルテキスト</a:t>
            </a:r>
          </a:p>
        </p:txBody>
      </p:sp>
      <p:sp>
        <p:nvSpPr>
          <p:cNvPr id="73" name="本文レベル1…"/>
          <p:cNvSpPr txBox="1"/>
          <p:nvPr>
            <p:ph type="body" sz="half" idx="1"/>
          </p:nvPr>
        </p:nvSpPr>
        <p:spPr>
          <a:xfrm>
            <a:off x="5183187" y="987425"/>
            <a:ext cx="6172204"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本文レベル1</a:t>
            </a:r>
          </a:p>
          <a:p>
            <a:pPr lvl="1"/>
            <a:r>
              <a:t>本文レベル2</a:t>
            </a:r>
          </a:p>
          <a:p>
            <a:pPr lvl="2"/>
            <a:r>
              <a:t>本文レベル3</a:t>
            </a:r>
          </a:p>
          <a:p>
            <a:pPr lvl="3"/>
            <a:r>
              <a:t>本文レベル4</a:t>
            </a:r>
          </a:p>
          <a:p>
            <a:pPr lvl="4"/>
            <a:r>
              <a:t>本文レベル5</a:t>
            </a:r>
          </a:p>
        </p:txBody>
      </p:sp>
      <p:sp>
        <p:nvSpPr>
          <p:cNvPr id="74" name="テキスト プレースホルダー 3"/>
          <p:cNvSpPr/>
          <p:nvPr>
            <p:ph type="body" sz="quarter" idx="21"/>
          </p:nvPr>
        </p:nvSpPr>
        <p:spPr>
          <a:xfrm>
            <a:off x="839782" y="2057400"/>
            <a:ext cx="3932251" cy="3811588"/>
          </a:xfrm>
          <a:prstGeom prst="rect">
            <a:avLst/>
          </a:prstGeom>
        </p:spPr>
        <p:txBody>
          <a:bodyPr/>
          <a:lstStyle/>
          <a:p>
            <a:pPr/>
          </a:p>
        </p:txBody>
      </p:sp>
      <p:sp>
        <p:nvSpPr>
          <p:cNvPr id="75"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タイトル付きの図">
    <p:spTree>
      <p:nvGrpSpPr>
        <p:cNvPr id="1" name=""/>
        <p:cNvGrpSpPr/>
        <p:nvPr/>
      </p:nvGrpSpPr>
      <p:grpSpPr>
        <a:xfrm>
          <a:off x="0" y="0"/>
          <a:ext cx="0" cy="0"/>
          <a:chOff x="0" y="0"/>
          <a:chExt cx="0" cy="0"/>
        </a:xfrm>
      </p:grpSpPr>
      <p:sp>
        <p:nvSpPr>
          <p:cNvPr id="82" name="タイトルテキスト"/>
          <p:cNvSpPr txBox="1"/>
          <p:nvPr>
            <p:ph type="title"/>
          </p:nvPr>
        </p:nvSpPr>
        <p:spPr>
          <a:xfrm>
            <a:off x="839787" y="457200"/>
            <a:ext cx="3932240" cy="1600200"/>
          </a:xfrm>
          <a:prstGeom prst="rect">
            <a:avLst/>
          </a:prstGeom>
        </p:spPr>
        <p:txBody>
          <a:bodyPr anchor="b"/>
          <a:lstStyle>
            <a:lvl1pPr>
              <a:defRPr sz="3200"/>
            </a:lvl1pPr>
          </a:lstStyle>
          <a:p>
            <a:pPr/>
            <a:r>
              <a:t>タイトルテキスト</a:t>
            </a:r>
          </a:p>
        </p:txBody>
      </p:sp>
      <p:sp>
        <p:nvSpPr>
          <p:cNvPr id="83" name="図プレースホルダー 2"/>
          <p:cNvSpPr/>
          <p:nvPr>
            <p:ph type="pic" sz="half" idx="21"/>
          </p:nvPr>
        </p:nvSpPr>
        <p:spPr>
          <a:xfrm>
            <a:off x="5183187" y="987425"/>
            <a:ext cx="6172204" cy="4873625"/>
          </a:xfrm>
          <a:prstGeom prst="rect">
            <a:avLst/>
          </a:prstGeom>
        </p:spPr>
        <p:txBody>
          <a:bodyPr lIns="91439" tIns="45719" rIns="91439" bIns="45719">
            <a:noAutofit/>
          </a:bodyPr>
          <a:lstStyle/>
          <a:p>
            <a:pPr/>
          </a:p>
        </p:txBody>
      </p:sp>
      <p:sp>
        <p:nvSpPr>
          <p:cNvPr id="84" name="本文レベル1…"/>
          <p:cNvSpPr txBox="1"/>
          <p:nvPr>
            <p:ph type="body" sz="quarter" idx="1"/>
          </p:nvPr>
        </p:nvSpPr>
        <p:spPr>
          <a:xfrm>
            <a:off x="839787" y="2057400"/>
            <a:ext cx="3932240" cy="3811588"/>
          </a:xfrm>
          <a:prstGeom prst="rect">
            <a:avLst/>
          </a:prstGeom>
        </p:spPr>
        <p:txBody>
          <a:bodyPr/>
          <a:lstStyle>
            <a:lvl1pPr marL="0" indent="0">
              <a:buSzTx/>
              <a:buFontTx/>
              <a:buNone/>
              <a:defRPr sz="1600"/>
            </a:lvl1pPr>
            <a:lvl2pPr marL="0" indent="0">
              <a:buSzTx/>
              <a:buFontTx/>
              <a:buNone/>
              <a:defRPr sz="1600"/>
            </a:lvl2pPr>
            <a:lvl3pPr marL="0" indent="0">
              <a:buSzTx/>
              <a:buFontTx/>
              <a:buNone/>
              <a:defRPr sz="1600"/>
            </a:lvl3pPr>
            <a:lvl4pPr marL="0" indent="0">
              <a:buSzTx/>
              <a:buFontTx/>
              <a:buNone/>
              <a:defRPr sz="1600"/>
            </a:lvl4pPr>
            <a:lvl5pPr marL="0" indent="0">
              <a:buSzTx/>
              <a:buFontTx/>
              <a:buNone/>
              <a:defRPr sz="1600"/>
            </a:lvl5pPr>
          </a:lstStyle>
          <a:p>
            <a:pPr/>
            <a:r>
              <a:t>本文レベル1</a:t>
            </a:r>
          </a:p>
          <a:p>
            <a:pPr lvl="1"/>
            <a:r>
              <a:t>本文レベル2</a:t>
            </a:r>
          </a:p>
          <a:p>
            <a:pPr lvl="2"/>
            <a:r>
              <a:t>本文レベル3</a:t>
            </a:r>
          </a:p>
          <a:p>
            <a:pPr lvl="3"/>
            <a:r>
              <a:t>本文レベル4</a:t>
            </a:r>
          </a:p>
          <a:p>
            <a:pPr lvl="4"/>
            <a:r>
              <a:t>本文レベル5</a:t>
            </a:r>
          </a:p>
        </p:txBody>
      </p:sp>
      <p:sp>
        <p:nvSpPr>
          <p:cNvPr id="85" name="スライド番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タイトルテキスト"/>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r>
              <a:t>タイトルテキスト</a:t>
            </a:r>
          </a:p>
        </p:txBody>
      </p:sp>
      <p:sp>
        <p:nvSpPr>
          <p:cNvPr id="3" name="本文レベル1…"/>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本文レベル1</a:t>
            </a:r>
          </a:p>
          <a:p>
            <a:pPr lvl="1"/>
            <a:r>
              <a:t>本文レベル2</a:t>
            </a:r>
          </a:p>
          <a:p>
            <a:pPr lvl="2"/>
            <a:r>
              <a:t>本文レベル3</a:t>
            </a:r>
          </a:p>
          <a:p>
            <a:pPr lvl="3"/>
            <a:r>
              <a:t>本文レベル4</a:t>
            </a:r>
          </a:p>
          <a:p>
            <a:pPr lvl="4"/>
            <a:r>
              <a:t>本文レベル5</a:t>
            </a:r>
          </a:p>
        </p:txBody>
      </p:sp>
      <p:sp>
        <p:nvSpPr>
          <p:cNvPr id="4" name="スライド番号"/>
          <p:cNvSpPr txBox="1"/>
          <p:nvPr>
            <p:ph type="sldNum" sz="quarter" idx="2"/>
          </p:nvPr>
        </p:nvSpPr>
        <p:spPr>
          <a:xfrm>
            <a:off x="11080153" y="6404294"/>
            <a:ext cx="273652" cy="269237"/>
          </a:xfrm>
          <a:prstGeom prst="rect">
            <a:avLst/>
          </a:prstGeom>
          <a:ln w="12700">
            <a:miter lim="400000"/>
          </a:ln>
        </p:spPr>
        <p:txBody>
          <a:bodyPr wrap="none" lIns="45718" tIns="45718" rIns="45718" bIns="45718" anchor="ctr">
            <a:spAutoFit/>
          </a:bodyPr>
          <a:lstStyle>
            <a:lvl1pPr algn="r">
              <a:defRPr sz="1200">
                <a:solidFill>
                  <a:srgbClr val="888888"/>
                </a:solidFill>
                <a:latin typeface="+mj-lt"/>
                <a:ea typeface="+mj-ea"/>
                <a:cs typeface="+mj-cs"/>
                <a:sym typeface="游ゴシック"/>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游ゴシック Light"/>
          <a:ea typeface="游ゴシック Light"/>
          <a:cs typeface="游ゴシック Light"/>
          <a:sym typeface="游ゴシック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2pPr>
      <a:lvl3pPr marL="1234438" marR="0" indent="-320038"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游ゴシック"/>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游ゴシック"/>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4" name="重力パズル01.png" descr="重力パズル01.png"/>
          <p:cNvPicPr>
            <a:picLocks noChangeAspect="1"/>
          </p:cNvPicPr>
          <p:nvPr/>
        </p:nvPicPr>
        <p:blipFill>
          <a:blip r:embed="rId2">
            <a:extLst/>
          </a:blip>
          <a:stretch>
            <a:fillRect/>
          </a:stretch>
        </p:blipFill>
        <p:spPr>
          <a:xfrm>
            <a:off x="627697" y="1133196"/>
            <a:ext cx="2120928" cy="4591609"/>
          </a:xfrm>
          <a:prstGeom prst="rect">
            <a:avLst/>
          </a:prstGeom>
          <a:ln w="12700">
            <a:miter lim="400000"/>
          </a:ln>
        </p:spPr>
      </p:pic>
      <p:pic>
        <p:nvPicPr>
          <p:cNvPr id="95" name="重力パズル02.png" descr="重力パズル02.png"/>
          <p:cNvPicPr>
            <a:picLocks noChangeAspect="1"/>
          </p:cNvPicPr>
          <p:nvPr/>
        </p:nvPicPr>
        <p:blipFill>
          <a:blip r:embed="rId3">
            <a:extLst/>
          </a:blip>
          <a:stretch>
            <a:fillRect/>
          </a:stretch>
        </p:blipFill>
        <p:spPr>
          <a:xfrm>
            <a:off x="3599734" y="1131581"/>
            <a:ext cx="2120934" cy="4591619"/>
          </a:xfrm>
          <a:prstGeom prst="rect">
            <a:avLst/>
          </a:prstGeom>
          <a:ln w="12700">
            <a:miter lim="400000"/>
          </a:ln>
        </p:spPr>
      </p:pic>
      <p:pic>
        <p:nvPicPr>
          <p:cNvPr id="96" name="重力パズル03.png" descr="重力パズル03.png"/>
          <p:cNvPicPr>
            <a:picLocks noChangeAspect="1"/>
          </p:cNvPicPr>
          <p:nvPr/>
        </p:nvPicPr>
        <p:blipFill>
          <a:blip r:embed="rId4">
            <a:extLst/>
          </a:blip>
          <a:stretch>
            <a:fillRect/>
          </a:stretch>
        </p:blipFill>
        <p:spPr>
          <a:xfrm>
            <a:off x="6521925" y="1131587"/>
            <a:ext cx="2120932" cy="4591614"/>
          </a:xfrm>
          <a:prstGeom prst="rect">
            <a:avLst/>
          </a:prstGeom>
          <a:ln w="12700">
            <a:miter lim="400000"/>
          </a:ln>
        </p:spPr>
      </p:pic>
      <p:sp>
        <p:nvSpPr>
          <p:cNvPr id="97" name="テキスト ボックス 10"/>
          <p:cNvSpPr txBox="1"/>
          <p:nvPr/>
        </p:nvSpPr>
        <p:spPr>
          <a:xfrm>
            <a:off x="3428567" y="5852347"/>
            <a:ext cx="2463268" cy="7264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1200">
                <a:latin typeface="ＭＳ ゴシック"/>
                <a:ea typeface="ＭＳ ゴシック"/>
                <a:cs typeface="ＭＳ ゴシック"/>
                <a:sym typeface="ＭＳ ゴシック"/>
              </a:defRPr>
            </a:lvl1pPr>
          </a:lstStyle>
          <a:p>
            <a:pPr/>
            <a:r>
              <a:t>「Start」ボタンを押すと「ブロック」「プレイヤーキャラクター」「風船」「扉」が配置されます</a:t>
            </a:r>
          </a:p>
        </p:txBody>
      </p:sp>
      <p:sp>
        <p:nvSpPr>
          <p:cNvPr id="98" name="テキスト ボックス 1"/>
          <p:cNvSpPr txBox="1"/>
          <p:nvPr/>
        </p:nvSpPr>
        <p:spPr>
          <a:xfrm>
            <a:off x="6300170" y="5752822"/>
            <a:ext cx="2717526" cy="8788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p>
          <a:p>
            <a:pPr>
              <a:defRPr sz="1200">
                <a:latin typeface="ＭＳ ゴシック"/>
                <a:ea typeface="ＭＳ ゴシック"/>
                <a:cs typeface="ＭＳ ゴシック"/>
                <a:sym typeface="ＭＳ ゴシック"/>
              </a:defRPr>
            </a:pPr>
            <a:r>
              <a:t>ブロックの矢印は重力のかかる方向を</a:t>
            </a:r>
          </a:p>
          <a:p>
            <a:pPr>
              <a:defRPr sz="1200">
                <a:latin typeface="ＭＳ ゴシック"/>
                <a:ea typeface="ＭＳ ゴシック"/>
                <a:cs typeface="ＭＳ ゴシック"/>
                <a:sym typeface="ＭＳ ゴシック"/>
              </a:defRPr>
            </a:pPr>
            <a:r>
              <a:t>示しています</a:t>
            </a:r>
          </a:p>
          <a:p>
            <a:pPr>
              <a:defRPr sz="1200">
                <a:latin typeface="ＭＳ ゴシック"/>
                <a:ea typeface="ＭＳ ゴシック"/>
                <a:cs typeface="ＭＳ ゴシック"/>
                <a:sym typeface="ＭＳ ゴシック"/>
              </a:defRPr>
            </a:pPr>
            <a:r>
              <a:t>画面を任意の方向にフリックします</a:t>
            </a:r>
          </a:p>
        </p:txBody>
      </p:sp>
      <p:sp>
        <p:nvSpPr>
          <p:cNvPr id="99" name="テキスト ボックス 2"/>
          <p:cNvSpPr txBox="1"/>
          <p:nvPr/>
        </p:nvSpPr>
        <p:spPr>
          <a:xfrm>
            <a:off x="456528" y="5852347"/>
            <a:ext cx="2463264" cy="7010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フリックで重力の方向を変え</a:t>
            </a:r>
          </a:p>
          <a:p>
            <a:pPr>
              <a:defRPr sz="1200">
                <a:latin typeface="ＭＳ ゴシック"/>
                <a:ea typeface="ＭＳ ゴシック"/>
                <a:cs typeface="ＭＳ ゴシック"/>
                <a:sym typeface="ＭＳ ゴシック"/>
              </a:defRPr>
            </a:pPr>
            <a:r>
              <a:t>キャラクターを出口に導く</a:t>
            </a:r>
          </a:p>
          <a:p>
            <a:pPr>
              <a:defRPr sz="1200">
                <a:latin typeface="ＭＳ ゴシック"/>
                <a:ea typeface="ＭＳ ゴシック"/>
                <a:cs typeface="ＭＳ ゴシック"/>
                <a:sym typeface="ＭＳ ゴシック"/>
              </a:defRPr>
            </a:pPr>
            <a:r>
              <a:t>ゲームです</a:t>
            </a:r>
          </a:p>
        </p:txBody>
      </p:sp>
      <p:pic>
        <p:nvPicPr>
          <p:cNvPr id="100" name="重力パズル04.png" descr="重力パズル04.png"/>
          <p:cNvPicPr>
            <a:picLocks noChangeAspect="1"/>
          </p:cNvPicPr>
          <p:nvPr/>
        </p:nvPicPr>
        <p:blipFill>
          <a:blip r:embed="rId5">
            <a:extLst/>
          </a:blip>
          <a:stretch>
            <a:fillRect/>
          </a:stretch>
        </p:blipFill>
        <p:spPr>
          <a:xfrm>
            <a:off x="9444115" y="1133196"/>
            <a:ext cx="2120190" cy="4590011"/>
          </a:xfrm>
          <a:prstGeom prst="rect">
            <a:avLst/>
          </a:prstGeom>
          <a:ln w="12700">
            <a:miter lim="400000"/>
          </a:ln>
        </p:spPr>
      </p:pic>
      <p:sp>
        <p:nvSpPr>
          <p:cNvPr id="101" name="テキスト ボックス 1"/>
          <p:cNvSpPr txBox="1"/>
          <p:nvPr/>
        </p:nvSpPr>
        <p:spPr>
          <a:xfrm>
            <a:off x="9144844" y="5744626"/>
            <a:ext cx="3047161" cy="9296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重力がフリック方向に変化</a:t>
            </a:r>
          </a:p>
          <a:p>
            <a:pPr>
              <a:defRPr sz="1200">
                <a:latin typeface="ＭＳ ゴシック"/>
                <a:ea typeface="ＭＳ ゴシック"/>
                <a:cs typeface="ＭＳ ゴシック"/>
                <a:sym typeface="ＭＳ ゴシック"/>
              </a:defRPr>
            </a:pPr>
            <a:r>
              <a:t>ブロックの矢印が回転し色が変わります</a:t>
            </a:r>
          </a:p>
          <a:p>
            <a:pPr>
              <a:defRPr sz="1200">
                <a:latin typeface="ＭＳ ゴシック"/>
                <a:ea typeface="ＭＳ ゴシック"/>
                <a:cs typeface="ＭＳ ゴシック"/>
                <a:sym typeface="ＭＳ ゴシック"/>
              </a:defRPr>
            </a:pPr>
            <a:r>
              <a:t>キャラクターは重力の方向に落下し</a:t>
            </a:r>
          </a:p>
          <a:p>
            <a:pPr>
              <a:defRPr sz="1200">
                <a:latin typeface="ＭＳ ゴシック"/>
                <a:ea typeface="ＭＳ ゴシック"/>
                <a:cs typeface="ＭＳ ゴシック"/>
                <a:sym typeface="ＭＳ ゴシック"/>
              </a:defRPr>
            </a:pPr>
            <a:r>
              <a:t>風船は逆方向に昇ります</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3" name="重力パズル05.png" descr="重力パズル05.png"/>
          <p:cNvPicPr>
            <a:picLocks noChangeAspect="1"/>
          </p:cNvPicPr>
          <p:nvPr/>
        </p:nvPicPr>
        <p:blipFill>
          <a:blip r:embed="rId2">
            <a:extLst/>
          </a:blip>
          <a:stretch>
            <a:fillRect/>
          </a:stretch>
        </p:blipFill>
        <p:spPr>
          <a:xfrm>
            <a:off x="712653" y="1131597"/>
            <a:ext cx="2120927" cy="4591607"/>
          </a:xfrm>
          <a:prstGeom prst="rect">
            <a:avLst/>
          </a:prstGeom>
          <a:ln w="12700">
            <a:miter lim="400000"/>
          </a:ln>
        </p:spPr>
      </p:pic>
      <p:pic>
        <p:nvPicPr>
          <p:cNvPr id="104" name="重力パズル06.png" descr="重力パズル06.png"/>
          <p:cNvPicPr>
            <a:picLocks noChangeAspect="1"/>
          </p:cNvPicPr>
          <p:nvPr/>
        </p:nvPicPr>
        <p:blipFill>
          <a:blip r:embed="rId3">
            <a:extLst/>
          </a:blip>
          <a:stretch>
            <a:fillRect/>
          </a:stretch>
        </p:blipFill>
        <p:spPr>
          <a:xfrm>
            <a:off x="3534952" y="1131594"/>
            <a:ext cx="2120927" cy="4591608"/>
          </a:xfrm>
          <a:prstGeom prst="rect">
            <a:avLst/>
          </a:prstGeom>
          <a:ln w="12700">
            <a:miter lim="400000"/>
          </a:ln>
        </p:spPr>
      </p:pic>
      <p:pic>
        <p:nvPicPr>
          <p:cNvPr id="105" name="重力パズル07.png" descr="重力パズル07.png"/>
          <p:cNvPicPr>
            <a:picLocks noChangeAspect="1"/>
          </p:cNvPicPr>
          <p:nvPr/>
        </p:nvPicPr>
        <p:blipFill>
          <a:blip r:embed="rId4">
            <a:extLst/>
          </a:blip>
          <a:stretch>
            <a:fillRect/>
          </a:stretch>
        </p:blipFill>
        <p:spPr>
          <a:xfrm>
            <a:off x="6569853" y="1131591"/>
            <a:ext cx="2120932" cy="4591613"/>
          </a:xfrm>
          <a:prstGeom prst="rect">
            <a:avLst/>
          </a:prstGeom>
          <a:ln w="12700">
            <a:miter lim="400000"/>
          </a:ln>
        </p:spPr>
      </p:pic>
      <p:sp>
        <p:nvSpPr>
          <p:cNvPr id="106" name="テキスト ボックス 1"/>
          <p:cNvSpPr txBox="1"/>
          <p:nvPr/>
        </p:nvSpPr>
        <p:spPr>
          <a:xfrm>
            <a:off x="6095996" y="5827771"/>
            <a:ext cx="3213743" cy="4724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再度重力を変化させてキャラクターを</a:t>
            </a:r>
          </a:p>
          <a:p>
            <a:pPr>
              <a:defRPr sz="1200">
                <a:latin typeface="ＭＳ ゴシック"/>
                <a:ea typeface="ＭＳ ゴシック"/>
                <a:cs typeface="ＭＳ ゴシック"/>
                <a:sym typeface="ＭＳ ゴシック"/>
              </a:defRPr>
            </a:pPr>
            <a:r>
              <a:t>扉に導きます</a:t>
            </a:r>
          </a:p>
        </p:txBody>
      </p:sp>
      <p:sp>
        <p:nvSpPr>
          <p:cNvPr id="107" name="テキスト ボックス 2"/>
          <p:cNvSpPr txBox="1"/>
          <p:nvPr/>
        </p:nvSpPr>
        <p:spPr>
          <a:xfrm>
            <a:off x="345941" y="5886713"/>
            <a:ext cx="2958926" cy="7010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画面外に落ちないように重力を</a:t>
            </a:r>
          </a:p>
          <a:p>
            <a:pPr>
              <a:defRPr sz="1200">
                <a:latin typeface="ＭＳ ゴシック"/>
                <a:ea typeface="ＭＳ ゴシック"/>
                <a:cs typeface="ＭＳ ゴシック"/>
                <a:sym typeface="ＭＳ ゴシック"/>
              </a:defRPr>
            </a:pPr>
            <a:r>
              <a:t>変化させながらキャラクターが</a:t>
            </a:r>
          </a:p>
          <a:p>
            <a:pPr>
              <a:defRPr sz="1200">
                <a:latin typeface="ＭＳ ゴシック"/>
                <a:ea typeface="ＭＳ ゴシック"/>
                <a:cs typeface="ＭＳ ゴシック"/>
                <a:sym typeface="ＭＳ ゴシック"/>
              </a:defRPr>
            </a:pPr>
            <a:r>
              <a:t>風船をとれるように動かします</a:t>
            </a:r>
          </a:p>
        </p:txBody>
      </p:sp>
      <p:pic>
        <p:nvPicPr>
          <p:cNvPr id="108" name="重力パズル08.png" descr="重力パズル08.png"/>
          <p:cNvPicPr>
            <a:picLocks noChangeAspect="1"/>
          </p:cNvPicPr>
          <p:nvPr/>
        </p:nvPicPr>
        <p:blipFill>
          <a:blip r:embed="rId5">
            <a:extLst/>
          </a:blip>
          <a:stretch>
            <a:fillRect/>
          </a:stretch>
        </p:blipFill>
        <p:spPr>
          <a:xfrm>
            <a:off x="9537289" y="1133194"/>
            <a:ext cx="2120192" cy="4590011"/>
          </a:xfrm>
          <a:prstGeom prst="rect">
            <a:avLst/>
          </a:prstGeom>
          <a:ln w="12700">
            <a:miter lim="400000"/>
          </a:ln>
        </p:spPr>
      </p:pic>
      <p:sp>
        <p:nvSpPr>
          <p:cNvPr id="109" name="テキスト ボックス 1"/>
          <p:cNvSpPr txBox="1"/>
          <p:nvPr/>
        </p:nvSpPr>
        <p:spPr>
          <a:xfrm>
            <a:off x="9482956" y="5852347"/>
            <a:ext cx="2228855" cy="4724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キャラクターが開いた扉に</a:t>
            </a:r>
          </a:p>
          <a:p>
            <a:pPr>
              <a:defRPr sz="1200">
                <a:latin typeface="ＭＳ ゴシック"/>
                <a:ea typeface="ＭＳ ゴシック"/>
                <a:cs typeface="ＭＳ ゴシック"/>
                <a:sym typeface="ＭＳ ゴシック"/>
              </a:defRPr>
            </a:pPr>
            <a:r>
              <a:t>到達するとクリアになります</a:t>
            </a:r>
          </a:p>
        </p:txBody>
      </p:sp>
      <p:sp>
        <p:nvSpPr>
          <p:cNvPr id="110" name="テキスト ボックス 2"/>
          <p:cNvSpPr txBox="1"/>
          <p:nvPr/>
        </p:nvSpPr>
        <p:spPr>
          <a:xfrm>
            <a:off x="3320598" y="5869528"/>
            <a:ext cx="2651859" cy="4724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1200">
                <a:latin typeface="ＭＳ ゴシック"/>
                <a:ea typeface="ＭＳ ゴシック"/>
                <a:cs typeface="ＭＳ ゴシック"/>
                <a:sym typeface="ＭＳ ゴシック"/>
              </a:defRPr>
            </a:lvl1pPr>
          </a:lstStyle>
          <a:p>
            <a:pPr/>
            <a:r>
              <a:t>風船を取ると背景の目隠しの透明度が少し上がり扉が開きます</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2" name="重力パズル09.png" descr="重力パズル09.png"/>
          <p:cNvPicPr>
            <a:picLocks noChangeAspect="1"/>
          </p:cNvPicPr>
          <p:nvPr/>
        </p:nvPicPr>
        <p:blipFill>
          <a:blip r:embed="rId2">
            <a:extLst/>
          </a:blip>
          <a:stretch>
            <a:fillRect/>
          </a:stretch>
        </p:blipFill>
        <p:spPr>
          <a:xfrm>
            <a:off x="712653" y="1131597"/>
            <a:ext cx="2120927" cy="4591607"/>
          </a:xfrm>
          <a:prstGeom prst="rect">
            <a:avLst/>
          </a:prstGeom>
          <a:ln w="12700">
            <a:miter lim="400000"/>
          </a:ln>
        </p:spPr>
      </p:pic>
      <p:pic>
        <p:nvPicPr>
          <p:cNvPr id="113" name="重力パズル10.png" descr="重力パズル10.png"/>
          <p:cNvPicPr>
            <a:picLocks noChangeAspect="1"/>
          </p:cNvPicPr>
          <p:nvPr/>
        </p:nvPicPr>
        <p:blipFill>
          <a:blip r:embed="rId3">
            <a:extLst/>
          </a:blip>
          <a:stretch>
            <a:fillRect/>
          </a:stretch>
        </p:blipFill>
        <p:spPr>
          <a:xfrm>
            <a:off x="3534952" y="1131594"/>
            <a:ext cx="2120927" cy="4591608"/>
          </a:xfrm>
          <a:prstGeom prst="rect">
            <a:avLst/>
          </a:prstGeom>
          <a:ln w="12700">
            <a:miter lim="400000"/>
          </a:ln>
        </p:spPr>
      </p:pic>
      <p:pic>
        <p:nvPicPr>
          <p:cNvPr id="114" name="重力パズル11.png" descr="重力パズル11.png"/>
          <p:cNvPicPr>
            <a:picLocks noChangeAspect="1"/>
          </p:cNvPicPr>
          <p:nvPr/>
        </p:nvPicPr>
        <p:blipFill>
          <a:blip r:embed="rId4">
            <a:extLst/>
          </a:blip>
          <a:stretch>
            <a:fillRect/>
          </a:stretch>
        </p:blipFill>
        <p:spPr>
          <a:xfrm>
            <a:off x="6569853" y="1131591"/>
            <a:ext cx="2120932" cy="4591613"/>
          </a:xfrm>
          <a:prstGeom prst="rect">
            <a:avLst/>
          </a:prstGeom>
          <a:ln w="12700">
            <a:miter lim="400000"/>
          </a:ln>
        </p:spPr>
      </p:pic>
      <p:sp>
        <p:nvSpPr>
          <p:cNvPr id="115" name="テキスト ボックス 1"/>
          <p:cNvSpPr txBox="1"/>
          <p:nvPr/>
        </p:nvSpPr>
        <p:spPr>
          <a:xfrm>
            <a:off x="6095996" y="5827771"/>
            <a:ext cx="3213743" cy="92963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1200">
                <a:latin typeface="ＭＳ ゴシック"/>
                <a:ea typeface="ＭＳ ゴシック"/>
                <a:cs typeface="ＭＳ ゴシック"/>
                <a:sym typeface="ＭＳ ゴシック"/>
              </a:defRPr>
            </a:lvl1pPr>
          </a:lstStyle>
          <a:p>
            <a:pPr/>
            <a:r>
              <a:t>面が進むと「トゲのついたブロック」「当たるとミスになるオブジェクト」「上に乗ることはできるが押しつぶされるとミスになるオブジェクト」が出現します</a:t>
            </a:r>
          </a:p>
        </p:txBody>
      </p:sp>
      <p:sp>
        <p:nvSpPr>
          <p:cNvPr id="116" name="テキスト ボックス 2"/>
          <p:cNvSpPr txBox="1"/>
          <p:nvPr/>
        </p:nvSpPr>
        <p:spPr>
          <a:xfrm>
            <a:off x="345940" y="5886713"/>
            <a:ext cx="2958927" cy="4724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200">
                <a:latin typeface="ＭＳ ゴシック"/>
                <a:ea typeface="ＭＳ ゴシック"/>
                <a:cs typeface="ＭＳ ゴシック"/>
                <a:sym typeface="ＭＳ ゴシック"/>
              </a:defRPr>
            </a:pPr>
            <a:r>
              <a:t>クリアすると下の一枚絵が表示され</a:t>
            </a:r>
          </a:p>
          <a:p>
            <a:pPr>
              <a:defRPr sz="1200">
                <a:latin typeface="ＭＳ ゴシック"/>
                <a:ea typeface="ＭＳ ゴシック"/>
                <a:cs typeface="ＭＳ ゴシック"/>
                <a:sym typeface="ＭＳ ゴシック"/>
              </a:defRPr>
            </a:pPr>
            <a:r>
              <a:t>次の面に進めます</a:t>
            </a:r>
          </a:p>
        </p:txBody>
      </p:sp>
      <p:sp>
        <p:nvSpPr>
          <p:cNvPr id="117" name="テキスト ボックス 2"/>
          <p:cNvSpPr txBox="1"/>
          <p:nvPr/>
        </p:nvSpPr>
        <p:spPr>
          <a:xfrm>
            <a:off x="3320598" y="5869528"/>
            <a:ext cx="2651859" cy="9296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1200">
                <a:latin typeface="ＭＳ ゴシック"/>
                <a:ea typeface="ＭＳ ゴシック"/>
                <a:cs typeface="ＭＳ ゴシック"/>
                <a:sym typeface="ＭＳ ゴシック"/>
              </a:defRPr>
            </a:lvl1pPr>
          </a:lstStyle>
          <a:p>
            <a:pPr/>
            <a:r>
              <a:t>制限時間切れ、キャラクターまたは風船が画面外に出る、キャラクターまたは風船がトゲに当たる・押しつぶされるでゲームオーバーです</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テーマ">
  <a:themeElements>
    <a:clrScheme name="Office テーマ">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テーマ">
      <a:majorFont>
        <a:latin typeface="游ゴシック"/>
        <a:ea typeface="游ゴシック"/>
        <a:cs typeface="游ゴシック"/>
      </a:majorFont>
      <a:minorFont>
        <a:latin typeface="Helvetica"/>
        <a:ea typeface="Helvetica"/>
        <a:cs typeface="Helvetica"/>
      </a:minorFont>
    </a:fontScheme>
    <a:fmtScheme name="Office テーマ">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テーマ">
  <a:themeElements>
    <a:clrScheme name="Office テーマ">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テーマ">
      <a:majorFont>
        <a:latin typeface="游ゴシック"/>
        <a:ea typeface="游ゴシック"/>
        <a:cs typeface="游ゴシック"/>
      </a:majorFont>
      <a:minorFont>
        <a:latin typeface="Helvetica"/>
        <a:ea typeface="Helvetica"/>
        <a:cs typeface="Helvetica"/>
      </a:minorFont>
    </a:fontScheme>
    <a:fmtScheme name="Office テーマ">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